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5"/>
  </p:notesMasterIdLst>
  <p:sldIdLst>
    <p:sldId id="256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5ED7E-C522-4604-8784-D5E23A18863E}" v="11" dt="2025-02-05T08:26:44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LA MAAYOU MOHAMMED ALAMERI" userId="7e6aa871-2dda-428c-ab6f-05b9b0fa8fc5" providerId="ADAL" clId="{D405ED7E-C522-4604-8784-D5E23A18863E}"/>
    <pc:docChg chg="custSel modSld">
      <pc:chgData name="NAILA MAAYOU MOHAMMED ALAMERI" userId="7e6aa871-2dda-428c-ab6f-05b9b0fa8fc5" providerId="ADAL" clId="{D405ED7E-C522-4604-8784-D5E23A18863E}" dt="2025-02-05T08:26:59.400" v="193" actId="14100"/>
      <pc:docMkLst>
        <pc:docMk/>
      </pc:docMkLst>
      <pc:sldChg chg="addSp delSp modSp mod">
        <pc:chgData name="NAILA MAAYOU MOHAMMED ALAMERI" userId="7e6aa871-2dda-428c-ab6f-05b9b0fa8fc5" providerId="ADAL" clId="{D405ED7E-C522-4604-8784-D5E23A18863E}" dt="2025-02-05T08:26:59.400" v="193" actId="14100"/>
        <pc:sldMkLst>
          <pc:docMk/>
          <pc:sldMk cId="661406802" sldId="256"/>
        </pc:sldMkLst>
        <pc:spChg chg="mod">
          <ac:chgData name="NAILA MAAYOU MOHAMMED ALAMERI" userId="7e6aa871-2dda-428c-ab6f-05b9b0fa8fc5" providerId="ADAL" clId="{D405ED7E-C522-4604-8784-D5E23A18863E}" dt="2025-02-05T08:16:59.002" v="126" actId="20577"/>
          <ac:spMkLst>
            <pc:docMk/>
            <pc:sldMk cId="661406802" sldId="256"/>
            <ac:spMk id="6" creationId="{00000000-0000-0000-0000-000000000000}"/>
          </ac:spMkLst>
        </pc:spChg>
        <pc:graphicFrameChg chg="modGraphic">
          <ac:chgData name="NAILA MAAYOU MOHAMMED ALAMERI" userId="7e6aa871-2dda-428c-ab6f-05b9b0fa8fc5" providerId="ADAL" clId="{D405ED7E-C522-4604-8784-D5E23A18863E}" dt="2025-02-05T08:16:34.320" v="103" actId="20577"/>
          <ac:graphicFrameMkLst>
            <pc:docMk/>
            <pc:sldMk cId="661406802" sldId="256"/>
            <ac:graphicFrameMk id="7" creationId="{00000000-0000-0000-0000-000000000000}"/>
          </ac:graphicFrameMkLst>
        </pc:graphicFrameChg>
        <pc:graphicFrameChg chg="modGraphic">
          <ac:chgData name="NAILA MAAYOU MOHAMMED ALAMERI" userId="7e6aa871-2dda-428c-ab6f-05b9b0fa8fc5" providerId="ADAL" clId="{D405ED7E-C522-4604-8784-D5E23A18863E}" dt="2025-02-05T08:17:32.008" v="148" actId="20577"/>
          <ac:graphicFrameMkLst>
            <pc:docMk/>
            <pc:sldMk cId="661406802" sldId="256"/>
            <ac:graphicFrameMk id="8" creationId="{00000000-0000-0000-0000-000000000000}"/>
          </ac:graphicFrameMkLst>
        </pc:graphicFrameChg>
        <pc:picChg chg="add mod">
          <ac:chgData name="NAILA MAAYOU MOHAMMED ALAMERI" userId="7e6aa871-2dda-428c-ab6f-05b9b0fa8fc5" providerId="ADAL" clId="{D405ED7E-C522-4604-8784-D5E23A18863E}" dt="2025-02-05T08:26:19.163" v="177" actId="14100"/>
          <ac:picMkLst>
            <pc:docMk/>
            <pc:sldMk cId="661406802" sldId="256"/>
            <ac:picMk id="3" creationId="{A149FD81-D477-9944-4B00-49F5A082F3B4}"/>
          </ac:picMkLst>
        </pc:picChg>
        <pc:picChg chg="mod">
          <ac:chgData name="NAILA MAAYOU MOHAMMED ALAMERI" userId="7e6aa871-2dda-428c-ab6f-05b9b0fa8fc5" providerId="ADAL" clId="{D405ED7E-C522-4604-8784-D5E23A18863E}" dt="2025-02-05T08:26:36.048" v="184" actId="1076"/>
          <ac:picMkLst>
            <pc:docMk/>
            <pc:sldMk cId="661406802" sldId="256"/>
            <ac:picMk id="11" creationId="{00000000-0000-0000-0000-000000000000}"/>
          </ac:picMkLst>
        </pc:picChg>
        <pc:picChg chg="add mod">
          <ac:chgData name="NAILA MAAYOU MOHAMMED ALAMERI" userId="7e6aa871-2dda-428c-ab6f-05b9b0fa8fc5" providerId="ADAL" clId="{D405ED7E-C522-4604-8784-D5E23A18863E}" dt="2025-02-05T08:26:33.538" v="183" actId="14100"/>
          <ac:picMkLst>
            <pc:docMk/>
            <pc:sldMk cId="661406802" sldId="256"/>
            <ac:picMk id="12" creationId="{B0459FCB-907C-82B0-1E78-8C6B9577DEA2}"/>
          </ac:picMkLst>
        </pc:picChg>
        <pc:picChg chg="add mod">
          <ac:chgData name="NAILA MAAYOU MOHAMMED ALAMERI" userId="7e6aa871-2dda-428c-ab6f-05b9b0fa8fc5" providerId="ADAL" clId="{D405ED7E-C522-4604-8784-D5E23A18863E}" dt="2025-02-05T08:26:59.400" v="193" actId="14100"/>
          <ac:picMkLst>
            <pc:docMk/>
            <pc:sldMk cId="661406802" sldId="256"/>
            <ac:picMk id="14" creationId="{2325B89B-B14F-60FF-1E63-3EC922A65B66}"/>
          </ac:picMkLst>
        </pc:picChg>
        <pc:picChg chg="del">
          <ac:chgData name="NAILA MAAYOU MOHAMMED ALAMERI" userId="7e6aa871-2dda-428c-ab6f-05b9b0fa8fc5" providerId="ADAL" clId="{D405ED7E-C522-4604-8784-D5E23A18863E}" dt="2025-02-05T08:10:14.050" v="75" actId="21"/>
          <ac:picMkLst>
            <pc:docMk/>
            <pc:sldMk cId="661406802" sldId="256"/>
            <ac:picMk id="19" creationId="{7D0EFA44-31DF-5112-E797-A609637DE02A}"/>
          </ac:picMkLst>
        </pc:picChg>
        <pc:picChg chg="del">
          <ac:chgData name="NAILA MAAYOU MOHAMMED ALAMERI" userId="7e6aa871-2dda-428c-ab6f-05b9b0fa8fc5" providerId="ADAL" clId="{D405ED7E-C522-4604-8784-D5E23A18863E}" dt="2025-02-05T08:10:17.048" v="76" actId="21"/>
          <ac:picMkLst>
            <pc:docMk/>
            <pc:sldMk cId="661406802" sldId="256"/>
            <ac:picMk id="21" creationId="{A844CB8D-E310-BB1E-620B-C30144755F1F}"/>
          </ac:picMkLst>
        </pc:picChg>
        <pc:picChg chg="del">
          <ac:chgData name="NAILA MAAYOU MOHAMMED ALAMERI" userId="7e6aa871-2dda-428c-ab6f-05b9b0fa8fc5" providerId="ADAL" clId="{D405ED7E-C522-4604-8784-D5E23A18863E}" dt="2025-02-05T08:10:18.963" v="77" actId="21"/>
          <ac:picMkLst>
            <pc:docMk/>
            <pc:sldMk cId="661406802" sldId="256"/>
            <ac:picMk id="23" creationId="{C7911D72-CAF9-2382-58B8-E2AF91BF3951}"/>
          </ac:picMkLst>
        </pc:picChg>
        <pc:picChg chg="add del mod">
          <ac:chgData name="NAILA MAAYOU MOHAMMED ALAMERI" userId="7e6aa871-2dda-428c-ab6f-05b9b0fa8fc5" providerId="ADAL" clId="{D405ED7E-C522-4604-8784-D5E23A18863E}" dt="2025-02-05T08:25:54.747" v="171" actId="21"/>
          <ac:picMkLst>
            <pc:docMk/>
            <pc:sldMk cId="661406802" sldId="256"/>
            <ac:picMk id="25" creationId="{4C6F9774-E65B-3D75-4BBE-F83A2D8B1FF9}"/>
          </ac:picMkLst>
        </pc:picChg>
        <pc:picChg chg="add del mod">
          <ac:chgData name="NAILA MAAYOU MOHAMMED ALAMERI" userId="7e6aa871-2dda-428c-ab6f-05b9b0fa8fc5" providerId="ADAL" clId="{D405ED7E-C522-4604-8784-D5E23A18863E}" dt="2025-02-05T08:25:52.469" v="170" actId="21"/>
          <ac:picMkLst>
            <pc:docMk/>
            <pc:sldMk cId="661406802" sldId="256"/>
            <ac:picMk id="27" creationId="{25887EBE-CBC3-F730-047A-5DA1CC67D045}"/>
          </ac:picMkLst>
        </pc:picChg>
        <pc:picChg chg="add del mod">
          <ac:chgData name="NAILA MAAYOU MOHAMMED ALAMERI" userId="7e6aa871-2dda-428c-ab6f-05b9b0fa8fc5" providerId="ADAL" clId="{D405ED7E-C522-4604-8784-D5E23A18863E}" dt="2025-02-05T08:21:35.471" v="168" actId="21"/>
          <ac:picMkLst>
            <pc:docMk/>
            <pc:sldMk cId="661406802" sldId="256"/>
            <ac:picMk id="29" creationId="{C26BC9E9-BEE8-8737-A908-6AFFA1AA0F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B8946-F73F-4F45-9284-CAFFCB77CD54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D770B-EEAB-4A4B-95C7-56E600724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770B-EEAB-4A4B-95C7-56E6007240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7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HO-Intr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12131"/>
            <a:ext cx="7772400" cy="1102519"/>
          </a:xfrm>
        </p:spPr>
        <p:txBody>
          <a:bodyPr>
            <a:normAutofit/>
          </a:bodyPr>
          <a:lstStyle>
            <a:lvl1pPr>
              <a:defRPr sz="3000">
                <a:latin typeface="GE SS Text Medium"/>
                <a:cs typeface="GE SS Text Medium"/>
              </a:defRPr>
            </a:lvl1pPr>
          </a:lstStyle>
          <a:p>
            <a:r>
              <a:rPr lang="ar-SA" dirty="0"/>
              <a:t>اضغط لتعديل العنوان الرئيسي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49384"/>
            <a:ext cx="64008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GE SS Text Light"/>
                <a:cs typeface="GE SS Tex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dirty="0"/>
              <a:t>السطرالثاني من العنوان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2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8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1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5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97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Layou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ern="1200" baseline="0">
                <a:latin typeface="GE SS Text Light Light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السطرالثاني من العنوان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057846" y="16395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E SS Text Medium"/>
                <a:ea typeface="+mj-ea"/>
                <a:cs typeface="GE SS Text Medium"/>
              </a:defRPr>
            </a:lvl1pPr>
          </a:lstStyle>
          <a:p>
            <a:pPr algn="r"/>
            <a:r>
              <a:rPr lang="ar-SA" dirty="0"/>
              <a:t>ا</a:t>
            </a:r>
            <a:r>
              <a:rPr lang="en-US" dirty="0"/>
              <a:t>	</a:t>
            </a:r>
            <a:r>
              <a:rPr lang="ar-SA" dirty="0"/>
              <a:t>ضغط لتعديل العنوان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169375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3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8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57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63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63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44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4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19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00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7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46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6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1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7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1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4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4AB8-EF65-964E-80D9-ECECD7633FFE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B766-88E0-B24D-973B-44788991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3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8072-E007-EF40-998A-358C6935214B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A35C-53CD-3148-8388-63FEDE0E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0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BDED-DF08-A441-A920-5BB8418C3FD3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E328-147B-5040-B238-4BC21A0C0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0200" y="2204864"/>
            <a:ext cx="184730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5257" y="1177472"/>
            <a:ext cx="3960440" cy="369332"/>
          </a:xfrm>
          <a:prstGeom prst="rect">
            <a:avLst/>
          </a:prstGeom>
          <a:ln w="28575">
            <a:solidFill>
              <a:srgbClr val="CC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رحلة الى </a:t>
            </a:r>
            <a:r>
              <a:rPr lang="ar-AE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دومنيوز</a:t>
            </a:r>
            <a:r>
              <a:rPr lang="ar-AE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بيتزا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83984"/>
              </p:ext>
            </p:extLst>
          </p:nvPr>
        </p:nvGraphicFramePr>
        <p:xfrm>
          <a:off x="261794" y="1618244"/>
          <a:ext cx="8456812" cy="25908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114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0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kern="1200" noProof="0" dirty="0"/>
                        <a:t>تاريخ الرحلة :3/2/2025</a:t>
                      </a:r>
                      <a:endParaRPr lang="ar-AE" sz="1100" b="1" kern="1200" noProof="0" dirty="0">
                        <a:solidFill>
                          <a:schemeClr val="bg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100" b="1" kern="1200" noProof="0" dirty="0">
                        <a:solidFill>
                          <a:schemeClr val="bg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100" b="1" kern="1200" noProof="0" dirty="0">
                        <a:solidFill>
                          <a:schemeClr val="bg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100" b="1" kern="1200" noProof="0" dirty="0">
                        <a:solidFill>
                          <a:schemeClr val="bg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6767"/>
              </p:ext>
            </p:extLst>
          </p:nvPr>
        </p:nvGraphicFramePr>
        <p:xfrm>
          <a:off x="433821" y="1956837"/>
          <a:ext cx="8482217" cy="1120461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077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879">
                  <a:extLst>
                    <a:ext uri="{9D8B030D-6E8A-4147-A177-3AD203B41FA5}">
                      <a16:colId xmlns:a16="http://schemas.microsoft.com/office/drawing/2014/main" val="3841811425"/>
                    </a:ext>
                  </a:extLst>
                </a:gridCol>
              </a:tblGrid>
              <a:tr h="172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350" b="1" kern="1200" noProof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مكان الرحلة </a:t>
                      </a:r>
                      <a:endParaRPr lang="en-US" sz="1350" b="1" kern="1200" noProof="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350" b="1" kern="1200" noProof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الهدف من الرحلة </a:t>
                      </a:r>
                      <a:endParaRPr lang="en-US" sz="1350" b="1" kern="1200" noProof="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350" b="1" kern="1200" noProof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الجهة المنظمة</a:t>
                      </a: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350" b="1" kern="1200" noProof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الفئة المستهدفة</a:t>
                      </a:r>
                      <a:endParaRPr lang="en-US" sz="1350" b="1" kern="1200" noProof="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350" b="1" kern="1200" noProof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الموظف المسؤول</a:t>
                      </a:r>
                      <a:endParaRPr lang="en-US" sz="1350" b="1" kern="1200" noProof="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350" b="1" kern="1200" noProof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عدد المشاركين</a:t>
                      </a:r>
                      <a:endParaRPr lang="en-US" sz="1350" b="1" kern="1200" noProof="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291">
                <a:tc>
                  <a:txBody>
                    <a:bodyPr/>
                    <a:lstStyle/>
                    <a:p>
                      <a:pPr algn="ctr"/>
                      <a:r>
                        <a:rPr lang="ar-AE" sz="1200" kern="1200" baseline="0" dirty="0" err="1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دمنيوز</a:t>
                      </a:r>
                      <a:r>
                        <a:rPr lang="ar-AE" sz="1200" kern="1200" baseline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بيتزا (</a:t>
                      </a:r>
                      <a:r>
                        <a:rPr lang="ar-AE" sz="1200" kern="1200" baseline="0" dirty="0" err="1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اليحر</a:t>
                      </a:r>
                      <a:r>
                        <a:rPr lang="ar-AE" sz="1200" kern="1200" baseline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)</a:t>
                      </a: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kern="1200" baseline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تعليميه</a:t>
                      </a: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kern="1200" baseline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ورش التأهيل المهني </a:t>
                      </a: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kern="1200" baseline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ورشة الخياطة أساسي (بنين)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kern="1200" baseline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ورشة النجارة </a:t>
                      </a: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kern="1200" baseline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مدربي الورش المذكورة </a:t>
                      </a: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kern="1200" baseline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عدد الطلاب :21 طالب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kern="1200" baseline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عدد الموظفين :4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kern="1200" baseline="0" dirty="0">
                          <a:solidFill>
                            <a:schemeClr val="dk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عدد المشرفين : 2 </a:t>
                      </a:r>
                    </a:p>
                  </a:txBody>
                  <a:tcPr marT="45715" marB="45715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97" y="3124100"/>
            <a:ext cx="2532177" cy="167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73" y="3124100"/>
            <a:ext cx="2568941" cy="170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7" y="3160728"/>
            <a:ext cx="2571835" cy="167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person making pizza in a restaurant&#10;&#10;Description automatically generated">
            <a:extLst>
              <a:ext uri="{FF2B5EF4-FFF2-40B4-BE49-F238E27FC236}">
                <a16:creationId xmlns:a16="http://schemas.microsoft.com/office/drawing/2014/main" id="{A149FD81-D477-9944-4B00-49F5A082F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697" y="3156811"/>
            <a:ext cx="2538032" cy="1898970"/>
          </a:xfrm>
          <a:prstGeom prst="rect">
            <a:avLst/>
          </a:prstGeom>
        </p:spPr>
      </p:pic>
      <p:pic>
        <p:nvPicPr>
          <p:cNvPr id="12" name="Picture 11" descr="A person cooking pizzas in a kitchen&#10;&#10;Description automatically generated">
            <a:extLst>
              <a:ext uri="{FF2B5EF4-FFF2-40B4-BE49-F238E27FC236}">
                <a16:creationId xmlns:a16="http://schemas.microsoft.com/office/drawing/2014/main" id="{B0459FCB-907C-82B0-1E78-8C6B9577D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873" y="3124100"/>
            <a:ext cx="2763383" cy="1698914"/>
          </a:xfrm>
          <a:prstGeom prst="rect">
            <a:avLst/>
          </a:prstGeom>
        </p:spPr>
      </p:pic>
      <p:pic>
        <p:nvPicPr>
          <p:cNvPr id="14" name="Picture 13" descr="A group of people making pizza&#10;&#10;Description automatically generated">
            <a:extLst>
              <a:ext uri="{FF2B5EF4-FFF2-40B4-BE49-F238E27FC236}">
                <a16:creationId xmlns:a16="http://schemas.microsoft.com/office/drawing/2014/main" id="{2325B89B-B14F-60FF-1E63-3EC922A65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821" y="3156811"/>
            <a:ext cx="2770461" cy="18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0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56</Words>
  <Application>Microsoft Office PowerPoint</Application>
  <PresentationFormat>On-screen Show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GE SS Text Light</vt:lpstr>
      <vt:lpstr>GE SS Text Light Light</vt:lpstr>
      <vt:lpstr>GE SS Text Medium</vt:lpstr>
      <vt:lpstr>Sakkal Majalla</vt:lpstr>
      <vt:lpstr>Office Theme</vt:lpstr>
      <vt:lpstr>Custom Design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</dc:creator>
  <cp:lastModifiedBy>NAILA MAAYOU MOHAMMED ALAMERI</cp:lastModifiedBy>
  <cp:revision>75</cp:revision>
  <dcterms:created xsi:type="dcterms:W3CDTF">2018-07-16T04:50:02Z</dcterms:created>
  <dcterms:modified xsi:type="dcterms:W3CDTF">2025-02-05T08:27:06Z</dcterms:modified>
</cp:coreProperties>
</file>